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3"/>
    <p:sldId id="257" r:id="rId4"/>
    <p:sldId id="258" r:id="rId5"/>
  </p:sldIdLst>
  <p:sldSz cx="6858000" cy="9903460" type="A4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8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3118"/>
        <p:guide pos="216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2356781" y="1279525"/>
            <a:ext cx="239208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910482"/>
            <a:ext cx="5143500" cy="3158236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1683"/>
            <a:ext cx="5143500" cy="2391077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71488" y="796480"/>
            <a:ext cx="5915025" cy="8027679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331" y="373219"/>
            <a:ext cx="5915025" cy="1914238"/>
          </a:xfrm>
        </p:spPr>
        <p:txBody>
          <a:bodyPr anchor="ctr" anchorCtr="0">
            <a:normAutofit/>
          </a:bodyPr>
          <a:lstStyle>
            <a:lvl1pPr>
              <a:defRPr sz="33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331" y="2636375"/>
            <a:ext cx="5915025" cy="6283743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5416719"/>
            <a:ext cx="5536763" cy="1171926"/>
          </a:xfrm>
        </p:spPr>
        <p:txBody>
          <a:bodyPr anchor="b">
            <a:noAutofit/>
          </a:bodyPr>
          <a:lstStyle>
            <a:lvl1pPr>
              <a:defRPr sz="45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57316"/>
            <a:ext cx="4118372" cy="935131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331" y="373219"/>
            <a:ext cx="5915025" cy="1914238"/>
          </a:xfrm>
        </p:spPr>
        <p:txBody>
          <a:bodyPr>
            <a:normAutofit/>
          </a:bodyPr>
          <a:lstStyle>
            <a:lvl1pPr>
              <a:defRPr sz="33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4331" y="2636375"/>
            <a:ext cx="2914650" cy="628374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1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4706" y="2636375"/>
            <a:ext cx="2914650" cy="628374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1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275"/>
            <a:ext cx="5915025" cy="1914238"/>
          </a:xfrm>
        </p:spPr>
        <p:txBody>
          <a:bodyPr/>
          <a:lstStyle>
            <a:lvl1pPr>
              <a:defRPr sz="33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519889"/>
            <a:ext cx="2901255" cy="1189807"/>
          </a:xfrm>
        </p:spPr>
        <p:txBody>
          <a:bodyPr anchor="b"/>
          <a:lstStyle>
            <a:lvl1pPr marL="0" indent="0">
              <a:buNone/>
              <a:defRPr sz="18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777187"/>
            <a:ext cx="2901255" cy="51612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71863" y="2519889"/>
            <a:ext cx="2915543" cy="1189807"/>
          </a:xfrm>
        </p:spPr>
        <p:txBody>
          <a:bodyPr anchor="b"/>
          <a:lstStyle>
            <a:lvl1pPr marL="0" indent="0">
              <a:buNone/>
              <a:defRPr sz="18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71863" y="3777187"/>
            <a:ext cx="2915543" cy="5161272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3994682"/>
            <a:ext cx="5915025" cy="1914238"/>
          </a:xfrm>
        </p:spPr>
        <p:txBody>
          <a:bodyPr>
            <a:normAutofit/>
          </a:bodyPr>
          <a:lstStyle>
            <a:lvl1pPr algn="ctr">
              <a:defRPr sz="33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795" y="183400"/>
            <a:ext cx="2342925" cy="2310840"/>
          </a:xfrm>
        </p:spPr>
        <p:txBody>
          <a:bodyPr anchor="ctr" anchorCtr="0">
            <a:normAutofit/>
          </a:bodyPr>
          <a:lstStyle>
            <a:lvl1pPr>
              <a:defRPr sz="2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000" y="1106688"/>
            <a:ext cx="3272273" cy="735686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653" y="2971080"/>
            <a:ext cx="2342925" cy="550429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26272" y="527275"/>
            <a:ext cx="860240" cy="8392843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275"/>
            <a:ext cx="4994976" cy="839284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275"/>
            <a:ext cx="5915025" cy="1914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6375"/>
            <a:ext cx="5915025" cy="62837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79170"/>
            <a:ext cx="1543050" cy="52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79170"/>
            <a:ext cx="2314575" cy="52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79170"/>
            <a:ext cx="1543050" cy="52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685800" rtl="0" eaLnBrk="1" fontAlgn="auto" latinLnBrk="0" hangingPunct="1">
        <a:lnSpc>
          <a:spcPct val="90000"/>
        </a:lnSpc>
        <a:spcBef>
          <a:spcPts val="750"/>
        </a:spcBef>
        <a:spcAft>
          <a:spcPts val="0"/>
        </a:spcAft>
        <a:buClrTx/>
        <a:buSzTx/>
        <a:buFont typeface="Arial" panose="020B0604020202020204" pitchFamily="34" charset="0"/>
        <a:buNone/>
        <a:defRPr sz="21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rcRect l="20487" t="16344" r="23837" b="16844"/>
          <a:stretch>
            <a:fillRect/>
          </a:stretch>
        </p:blipFill>
        <p:spPr>
          <a:xfrm>
            <a:off x="608330" y="407670"/>
            <a:ext cx="5640705" cy="90366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 l="1318" t="31512" r="6620" b="27188"/>
          <a:stretch>
            <a:fillRect/>
          </a:stretch>
        </p:blipFill>
        <p:spPr>
          <a:xfrm rot="16200000">
            <a:off x="-699135" y="3564255"/>
            <a:ext cx="8255635" cy="2774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-874395" y="1727835"/>
            <a:ext cx="8606790" cy="64484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Presentation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</vt:lpstr>
      <vt:lpstr>SimSun</vt:lpstr>
      <vt:lpstr>Wingdings</vt:lpstr>
      <vt:lpstr>Calibri Light</vt:lpstr>
      <vt:lpstr>Microsoft YaHei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Eldor Ahtamov</cp:lastModifiedBy>
  <cp:revision>2</cp:revision>
  <dcterms:created xsi:type="dcterms:W3CDTF">2024-05-10T09:16:54Z</dcterms:created>
  <dcterms:modified xsi:type="dcterms:W3CDTF">2024-05-10T09:19:11Z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1049-12.2.0.16909</vt:lpwstr>
  </property>
  <property fmtid="{D5CDD505-2E9C-101B-9397-08002B2CF9AE}" pid="3" name="ICV">
    <vt:lpwstr>E42E99857D904FDF9D292CAFEFE364C5_11</vt:lpwstr>
  </property>
</Properties>
</file>